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7" r:id="rId3"/>
    <p:sldId id="258" r:id="rId4"/>
    <p:sldId id="256" r:id="rId5"/>
    <p:sldId id="260" r:id="rId6"/>
    <p:sldId id="259" r:id="rId7"/>
    <p:sldId id="262" r:id="rId8"/>
    <p:sldId id="26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-701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886FB-8694-428F-A2B5-37FAA3DE146F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62B6-46ED-4FAE-B243-430307AAB9A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3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5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0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8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94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1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77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3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3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03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92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srgbClr val="A63212"/>
                </a:solidFill>
              </a:rPr>
              <a:pPr/>
              <a:t>17/11/2020</a:t>
            </a:fld>
            <a:endParaRPr lang="fr-FR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>
                <a:solidFill>
                  <a:srgbClr val="A63212">
                    <a:lumMod val="75000"/>
                  </a:srgbClr>
                </a:solidFill>
              </a:rPr>
              <a:pPr/>
              <a:t>‹N°›</a:t>
            </a:fld>
            <a:endParaRPr lang="fr-FR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67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2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7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8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1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31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97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4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70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02AB-836B-4E49-8605-3BEEA4E695C3}" type="datetimeFigureOut">
              <a:rPr lang="fr-FR" smtClean="0"/>
              <a:pPr/>
              <a:t>17/11/2020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3073-E043-402C-88E8-A5435BF343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0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 cstate="print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17/11/2020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5169826" y="3837298"/>
            <a:ext cx="4847038" cy="1599722"/>
          </a:xfrm>
        </p:spPr>
        <p:txBody>
          <a:bodyPr/>
          <a:lstStyle/>
          <a:p>
            <a:r>
              <a:rPr lang="fr-FR" sz="7500" dirty="0" smtClean="0">
                <a:latin typeface="Fontastique" pitchFamily="2" charset="0"/>
                <a:ea typeface="Fontastique" pitchFamily="2" charset="0"/>
              </a:rPr>
              <a:t>Les cadrages</a:t>
            </a:r>
            <a:endParaRPr lang="fr-FR" sz="7500" dirty="0">
              <a:latin typeface="Fontastique" pitchFamily="2" charset="0"/>
              <a:ea typeface="Fontastique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1217960" y="4101036"/>
            <a:ext cx="26123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Projet cinéma</a:t>
            </a:r>
            <a:endParaRPr lang="fr-FR" sz="4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705">
        <p:cut/>
      </p:transition>
    </mc:Choice>
    <mc:Fallback xmlns="">
      <p:transition advTm="2705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12124" y="5516004"/>
            <a:ext cx="114621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d’ensemble. </a:t>
            </a:r>
            <a:r>
              <a:rPr lang="fr-FR" sz="2800" dirty="0"/>
              <a:t>Le plan d’ensemble sert à décrire. Il montre un grand décor. Il permet d’informer le spectateur et de décrire l’atmosphère. </a:t>
            </a:r>
          </a:p>
          <a:p>
            <a:endParaRPr lang="fr-FR" dirty="0"/>
          </a:p>
        </p:txBody>
      </p:sp>
      <p:pic>
        <p:nvPicPr>
          <p:cNvPr id="4" name="Image 3" descr="http://1.bp.blogspot.com/-l40mMJQEVQw/TiM_xNAvw2I/AAAAAAAAEKw/foMi8y9PWIA/s1600/Voldemort-Harry-Potter-Duel-Harry-Potter-and-the-Deathly-Hallows-Wallpap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274" y="225735"/>
            <a:ext cx="11057895" cy="509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514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http://pixagain.org/wp-content/uploads/2011/09/harry-potter-et-les-reliques-de-la-mort-partie-2-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2738" y="193182"/>
            <a:ext cx="8628845" cy="5164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/>
          <p:cNvSpPr txBox="1"/>
          <p:nvPr/>
        </p:nvSpPr>
        <p:spPr>
          <a:xfrm>
            <a:off x="412124" y="5516004"/>
            <a:ext cx="114621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américain. </a:t>
            </a:r>
            <a:r>
              <a:rPr lang="fr-FR" sz="2800" dirty="0"/>
              <a:t>Le plan américain coupe le personnage au niveau des cuisses. Il présente généralement le personnage en action. </a:t>
            </a:r>
            <a:r>
              <a:rPr lang="fr-FR" sz="2800" dirty="0" smtClean="0"/>
              <a:t>On le trouve souvent dans les westerns.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3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68878" y="5071867"/>
            <a:ext cx="114621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général. </a:t>
            </a:r>
            <a:r>
              <a:rPr lang="fr-FR" sz="2800" dirty="0"/>
              <a:t>Le plan général sert à situer. Il montre le personnage de la tête aux pieds. Il attire l'attention en distinguant un personnage de ce qui l'entoure.  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4" name="Image 3" descr="http://www.cinenews.be/lib/contents/77941/harry-potter-600x2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480" y="287383"/>
            <a:ext cx="9157061" cy="459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7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42752" y="5254747"/>
            <a:ext cx="114621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rapproché. </a:t>
            </a:r>
            <a:r>
              <a:rPr lang="fr-FR" sz="2800" dirty="0"/>
              <a:t>Le plan rapproché isole le personnage en le coupant au niveau des épaules. Il permet de montrer les réactions émotionnelles du personnage.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 descr="http://www.lefigaro.fr/medias/2010/09/02/69333e74-b6af-11df-a563-ef3372fd67d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2046" y="195942"/>
            <a:ext cx="8843554" cy="4937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1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29690" y="5241684"/>
            <a:ext cx="114621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Gros plan. </a:t>
            </a:r>
            <a:r>
              <a:rPr lang="fr-FR" sz="2800" dirty="0"/>
              <a:t>Le gros plan sert à émouvoir, à dramatiser. Il isole un objet ou un visage. Il exprime la sensibilité et permet au spectateur de communiquer avec les sentiments du personnage.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 descr="http://www.actucine.com/wp-content/uploads/2011/04/Harry-Potter-Reliques-e1304001910911-150x1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6892" y="130628"/>
            <a:ext cx="5603965" cy="511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64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68878" y="5071867"/>
            <a:ext cx="114621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Très gros plan. </a:t>
            </a:r>
            <a:r>
              <a:rPr lang="fr-FR" sz="2800" dirty="0"/>
              <a:t>Le très gros plan sert à arrêter l'attention sur un détail isolé. Il permet de faire passer des émotions au spectateur.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884" y="418011"/>
            <a:ext cx="10521488" cy="423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27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184</Words>
  <Application>Microsoft Office PowerPoint</Application>
  <PresentationFormat>Personnalisé</PresentationFormat>
  <Paragraphs>10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9" baseType="lpstr">
      <vt:lpstr>Thème Office</vt:lpstr>
      <vt:lpstr>Sketchbook</vt:lpstr>
      <vt:lpstr>Les cadrages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creator>Monhard mallory</dc:creator>
  <cp:lastModifiedBy>Nane</cp:lastModifiedBy>
  <cp:revision>21</cp:revision>
  <dcterms:created xsi:type="dcterms:W3CDTF">2014-09-09T16:27:48Z</dcterms:created>
  <dcterms:modified xsi:type="dcterms:W3CDTF">2020-11-17T21:18:14Z</dcterms:modified>
</cp:coreProperties>
</file>